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9864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介绍了英国父母希望他们的孩子长大后能成为成功的人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于是让他们的孩子在放学后学习各种科目。虽然有的孩子很小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但他们仍然参加许多课外课程。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5149" y="1484784"/>
            <a:ext cx="10780112" cy="1473193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3092840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596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 parents hope their kids can grow into successful people so they make their kids learn all kinds of subjects after school. Though some kids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take part in a lot of after-class activities.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UK,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parents spend yearly 600 pounds on different classes for their kids.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have to learn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French, swimming, painting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 to follow their parents’ ideas. 75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parents think that early learning is good for kids. Most kids who go to after-class activities are under 6 years old.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famous educator Lisa Houghton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 “Although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different kinds of subjects is important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 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important to make them have a happy childhood. Parents should spend more time having fun with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 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making them stay in the classrooms.”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make their kids learn a lot because they hope their kids can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become successful 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enjoy their life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 famous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5314" y="125009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“UK parents hope their kids can grow into successful people so they make their kids learn all kinds of subjects after school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可知，英国父母希望他们的孩子能成长为成功人士，所以他们让孩子在放学后学习各种科目。故选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816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go to learn a lot after class because they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enjoy themselves by studying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 what their parents tell them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 better than others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2123" y="13500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7294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example,young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kids have to learn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French, swimming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painting and so on to follow their parents’ ideas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可知，孩子们课后要学习很多东西，这是因为他们想照父母说的去做，遵循父母的想法。故选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4490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 “Early learning is good for kids.” is supported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UK parents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75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201683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“75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parents think that early learning is good for kids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％的英国父母认为早教对孩子有好处。故选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750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educator Lisa Houghton thinks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important for parents.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spending more time having fun with their kids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providing their kids with a happy classroom life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helping their kids learn more subjects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13594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490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“Parents should spend more time having fun with their kids, not just making them stay in the classrooms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可知，丽莎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霍顿认为父母应该花更多的时间和孩子们一起玩，这才是最重要的。故选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are most of the kids who go to after-class activities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Over 6 years old.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Only 6 years old.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Under 6 years old.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234880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50588" y="33849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“Most kids who go to after-class activities are under 6 years old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可知，大多数参加课外活动的孩子都在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岁以下。故选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2427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2025-09-17T04:49:32Z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